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78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0F5A-FD4D-4D8B-AAEA-C6FAA78EE35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44920-2A5A-4C87-8758-57AF09B9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27" y="1598640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2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3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5350" y="862013"/>
            <a:ext cx="7358063" cy="1743075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5350" y="2652712"/>
            <a:ext cx="7358063" cy="5953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1900"/>
            </a:lvl1pPr>
            <a:lvl2pPr marL="0" indent="0" algn="ctr">
              <a:spcBef>
                <a:spcPts val="0"/>
              </a:spcBef>
              <a:buSzTx/>
              <a:buNone/>
              <a:defRPr sz="1900"/>
            </a:lvl2pPr>
            <a:lvl3pPr marL="0" indent="0" algn="ctr">
              <a:spcBef>
                <a:spcPts val="0"/>
              </a:spcBef>
              <a:buSzTx/>
              <a:buNone/>
              <a:defRPr sz="1900"/>
            </a:lvl3pPr>
            <a:lvl4pPr marL="0" indent="0" algn="ctr">
              <a:spcBef>
                <a:spcPts val="0"/>
              </a:spcBef>
              <a:buSzTx/>
              <a:buNone/>
              <a:defRPr sz="1900"/>
            </a:lvl4pPr>
            <a:lvl5pPr marL="0" indent="0" algn="ctr">
              <a:spcBef>
                <a:spcPts val="0"/>
              </a:spcBef>
              <a:buSzTx/>
              <a:buNone/>
              <a:defRPr sz="1900"/>
            </a:lvl5pPr>
          </a:lstStyle>
          <a:p>
            <a:pPr lvl="0">
              <a:defRPr sz="1800"/>
            </a:pPr>
            <a:r>
              <a:rPr sz="1900"/>
              <a:t>Body Level One</a:t>
            </a:r>
          </a:p>
          <a:p>
            <a:pPr lvl="1">
              <a:defRPr sz="1800"/>
            </a:pPr>
            <a:r>
              <a:rPr sz="1900"/>
              <a:t>Body Level Two</a:t>
            </a:r>
          </a:p>
          <a:p>
            <a:pPr lvl="2">
              <a:defRPr sz="1800"/>
            </a:pPr>
            <a:r>
              <a:rPr sz="1900"/>
              <a:t>Body Level Three</a:t>
            </a:r>
          </a:p>
          <a:p>
            <a:pPr lvl="3">
              <a:defRPr sz="1800"/>
            </a:pPr>
            <a:r>
              <a:rPr sz="1900"/>
              <a:t>Body Level Four</a:t>
            </a:r>
          </a:p>
          <a:p>
            <a:pPr lvl="4">
              <a:defRPr sz="1800"/>
            </a:pPr>
            <a:r>
              <a:rPr sz="19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107034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0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0" y="2179665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7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9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9" indent="0">
              <a:buNone/>
              <a:defRPr sz="2000" b="1"/>
            </a:lvl2pPr>
            <a:lvl3pPr marL="912938" indent="0">
              <a:buNone/>
              <a:defRPr sz="1800" b="1"/>
            </a:lvl3pPr>
            <a:lvl4pPr marL="1369406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1" indent="0">
              <a:buNone/>
              <a:defRPr sz="1600" b="1"/>
            </a:lvl8pPr>
            <a:lvl9pPr marL="36517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0939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9" indent="0">
              <a:buNone/>
              <a:defRPr sz="2000" b="1"/>
            </a:lvl2pPr>
            <a:lvl3pPr marL="912938" indent="0">
              <a:buNone/>
              <a:defRPr sz="1800" b="1"/>
            </a:lvl3pPr>
            <a:lvl4pPr marL="1369406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1" indent="0">
              <a:buNone/>
              <a:defRPr sz="1600" b="1"/>
            </a:lvl8pPr>
            <a:lvl9pPr marL="36517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8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04816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7" y="204815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469" indent="0">
              <a:buNone/>
              <a:defRPr sz="1200"/>
            </a:lvl2pPr>
            <a:lvl3pPr marL="912938" indent="0">
              <a:buNone/>
              <a:defRPr sz="1000"/>
            </a:lvl3pPr>
            <a:lvl4pPr marL="1369406" indent="0">
              <a:buNone/>
              <a:defRPr sz="900"/>
            </a:lvl4pPr>
            <a:lvl5pPr marL="1825874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1" indent="0">
              <a:buNone/>
              <a:defRPr sz="900"/>
            </a:lvl8pPr>
            <a:lvl9pPr marL="36517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77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469" indent="0">
              <a:buNone/>
              <a:defRPr sz="2800"/>
            </a:lvl2pPr>
            <a:lvl3pPr marL="912938" indent="0">
              <a:buNone/>
              <a:defRPr sz="2400"/>
            </a:lvl3pPr>
            <a:lvl4pPr marL="1369406" indent="0">
              <a:buNone/>
              <a:defRPr sz="2000"/>
            </a:lvl4pPr>
            <a:lvl5pPr marL="1825874" indent="0">
              <a:buNone/>
              <a:defRPr sz="2000"/>
            </a:lvl5pPr>
            <a:lvl6pPr marL="2282345" indent="0">
              <a:buNone/>
              <a:defRPr sz="2000"/>
            </a:lvl6pPr>
            <a:lvl7pPr marL="2738813" indent="0">
              <a:buNone/>
              <a:defRPr sz="2000"/>
            </a:lvl7pPr>
            <a:lvl8pPr marL="3195281" indent="0">
              <a:buNone/>
              <a:defRPr sz="2000"/>
            </a:lvl8pPr>
            <a:lvl9pPr marL="36517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27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469" indent="0">
              <a:buNone/>
              <a:defRPr sz="1200"/>
            </a:lvl2pPr>
            <a:lvl3pPr marL="912938" indent="0">
              <a:buNone/>
              <a:defRPr sz="1000"/>
            </a:lvl3pPr>
            <a:lvl4pPr marL="1369406" indent="0">
              <a:buNone/>
              <a:defRPr sz="900"/>
            </a:lvl4pPr>
            <a:lvl5pPr marL="1825874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1" indent="0">
              <a:buNone/>
              <a:defRPr sz="900"/>
            </a:lvl8pPr>
            <a:lvl9pPr marL="36517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2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7" y="206375"/>
            <a:ext cx="8229600" cy="857250"/>
          </a:xfrm>
          <a:prstGeom prst="rect">
            <a:avLst/>
          </a:prstGeom>
        </p:spPr>
        <p:txBody>
          <a:bodyPr vert="horz" lIns="91296" tIns="45642" rIns="91296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7" y="1200150"/>
            <a:ext cx="8229600" cy="3394075"/>
          </a:xfrm>
          <a:prstGeom prst="rect">
            <a:avLst/>
          </a:prstGeom>
        </p:spPr>
        <p:txBody>
          <a:bodyPr vert="horz" lIns="91296" tIns="45642" rIns="91296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90"/>
            <a:ext cx="2133600" cy="274637"/>
          </a:xfrm>
          <a:prstGeom prst="rect">
            <a:avLst/>
          </a:prstGeom>
        </p:spPr>
        <p:txBody>
          <a:bodyPr vert="horz" lIns="91296" tIns="45642" rIns="91296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38"/>
            <a:fld id="{27A7D109-AF69-4C4F-9C1E-B117E3E588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938"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90"/>
            <a:ext cx="2895600" cy="274637"/>
          </a:xfrm>
          <a:prstGeom prst="rect">
            <a:avLst/>
          </a:prstGeom>
        </p:spPr>
        <p:txBody>
          <a:bodyPr vert="horz" lIns="91296" tIns="45642" rIns="91296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3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2" y="4767290"/>
            <a:ext cx="2133600" cy="274637"/>
          </a:xfrm>
          <a:prstGeom prst="rect">
            <a:avLst/>
          </a:prstGeom>
        </p:spPr>
        <p:txBody>
          <a:bodyPr vert="horz" lIns="91296" tIns="45642" rIns="91296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38"/>
            <a:fld id="{B037CE31-95AF-4232-BB9D-9C7F65D12B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93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" y="27"/>
            <a:ext cx="9144000" cy="51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29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2" indent="-342352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2" indent="-285293" algn="l" defTabSz="912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2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9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8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6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3" indent="-228234" algn="l" defTabSz="912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9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8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6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5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3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1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2" algn="l" defTabSz="912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971550"/>
            <a:ext cx="8376466" cy="3962400"/>
          </a:xfrm>
          <a:prstGeom prst="rect">
            <a:avLst/>
          </a:prstGeom>
        </p:spPr>
        <p:txBody>
          <a:bodyPr vert="horz" lIns="91367" tIns="45681" rIns="91367" bIns="4568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00" dirty="0" smtClean="0">
              <a:solidFill>
                <a:prstClr val="black"/>
              </a:solidFill>
              <a:latin typeface="AdihausDIN"/>
              <a:cs typeface="AdihausDIN"/>
            </a:endParaRPr>
          </a:p>
          <a:p>
            <a:pPr marL="571500" indent="-571500" algn="l">
              <a:buFont typeface="Arial"/>
              <a:buChar char="•"/>
            </a:pPr>
            <a:endParaRPr lang="en-US" sz="1200" dirty="0">
              <a:solidFill>
                <a:prstClr val="black"/>
              </a:solidFill>
              <a:latin typeface="AdihausDIN"/>
              <a:cs typeface="AdihausDIN"/>
            </a:endParaRPr>
          </a:p>
        </p:txBody>
      </p:sp>
      <p:pic>
        <p:nvPicPr>
          <p:cNvPr id="5" name="NickTaylorMJTMessag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6900" y="1047750"/>
            <a:ext cx="5410200" cy="3048000"/>
          </a:xfrm>
          <a:prstGeom prst="rect">
            <a:avLst/>
          </a:prstGeom>
        </p:spPr>
      </p:pic>
      <p:pic>
        <p:nvPicPr>
          <p:cNvPr id="2050" name="Picture 2" descr="Image result for maple leaf junior tou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6" y="287118"/>
            <a:ext cx="3657608" cy="5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4181822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293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dihausDIN Cn" panose="020B0506020101010102" pitchFamily="34" charset="0"/>
                <a:cs typeface="AdihausDIN Cn" panose="020B0506020101010102" pitchFamily="34" charset="0"/>
              </a:rPr>
              <a:t>Nick Taylor, PGA Tour Winner &amp; MJT Alumni</a:t>
            </a:r>
            <a:endParaRPr lang="en-US" sz="2800" b="1" dirty="0">
              <a:solidFill>
                <a:prstClr val="black"/>
              </a:solidFill>
              <a:latin typeface="AdihausDIN Cn" panose="020B0506020101010102" pitchFamily="34" charset="0"/>
              <a:cs typeface="AdihausDIN Cn" panose="020B05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On-screen Show (16:9)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1_Custom Design</vt:lpstr>
      <vt:lpstr>PowerPoint Presentation</vt:lpstr>
    </vt:vector>
  </TitlesOfParts>
  <Company>adidas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Cameron</dc:creator>
  <cp:lastModifiedBy>Jacobs, Cameron</cp:lastModifiedBy>
  <cp:revision>3</cp:revision>
  <dcterms:created xsi:type="dcterms:W3CDTF">2016-11-10T01:44:20Z</dcterms:created>
  <dcterms:modified xsi:type="dcterms:W3CDTF">2016-11-10T02:07:15Z</dcterms:modified>
</cp:coreProperties>
</file>